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00D4B-720F-40D2-0F6F-A027C4ADAF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55FF22-E1B7-B0F1-A41A-DCF4DC7276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7D148-4D72-537E-CC70-4F927FC1D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8EFAD-3D92-51B8-74AE-EA4B3BAD3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5515A-C395-FD01-21A0-781A5871F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03250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85C11-0941-A477-2A75-1BD803289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B6D1F1-C5C8-7E16-7E9F-83421F782B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BDDD-6686-A45E-B182-4BCC0279E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E71A2-4DBE-A098-4993-226A52CA0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C93C3-E92D-177E-D55E-0854BABB3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7749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9D4C2C-EF85-AA1D-43BD-906DA7478F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AB9CBA-AECF-2D4A-D44B-50489AD96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599AE-DF59-8D93-E39B-D3663DBC7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B385C-1D9D-1D43-4584-7456FD9CC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CA61A-2C4B-A28A-0C63-1BF60950F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53786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8F2F-3D14-8226-0F11-FFFC50918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F4033-D5A3-AA6C-0145-22B93B553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BBCE5-B1EA-A7DD-46BC-DE8D12C7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622A7-4F7B-7DD7-D90D-90EC65F66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FEE06-34D0-7106-DA66-E5F1D94A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4883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FDF98-A3C0-7384-FF24-9DA31274A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9D31B-1A0C-11B8-C17B-ACC10DFDD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75CF5-CD0E-B697-B62B-943CF6E9A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F2C89-A94E-4D18-CBB3-010AB7FCE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F6D33-5F12-C09F-C7DE-CCE1677F5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55230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7CF8B-4BF0-A77D-FBA4-E11152BDD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B4F8E-C9D5-93C7-0132-81E58BE105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DFF817-AA3C-9546-F6EF-64B6061DAD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B240E-D2B6-83BD-7F2A-EFAEAF515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6DB49-EE87-A959-27A4-701D08FA0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C117F3-0F4A-0245-7694-82DF8C466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74654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D299B-BBAE-2E22-A655-A2E85DC8A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A6717-9F46-D370-6CA3-43FDB4D93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839848-120B-0DF4-005B-DBA4E1D661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D1DE4-0573-99BF-6D71-DED8CCD685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56BD27-FDC4-6512-3795-8D61E09670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18DB33-1CF6-6855-433A-F1561012D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1B18ED-DDF1-B969-33F5-2DF7F2A4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065ED1-D252-CDDE-1F10-27D91B1EF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74594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4EFF1-F502-6676-57CD-543815E3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EB0AE1-1003-EA8F-B338-EED5A1D2B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B77313-402C-E46C-31DA-6B5C3142C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EC6ED9-B653-89E4-BA1B-61AB492C0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21603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8F4C5C-31E4-F47C-F3C3-2C6AB1464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CBE5D6-8A0E-0782-24F9-E87D22016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34860B-B5C7-1F0F-1F60-50E40727B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03424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CC18C-8285-1907-3C27-34EC8DAC0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8DBD5-431D-E07C-0F1F-701806AF9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6FDA9B-3E96-C14B-E0FF-91352DFE1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E1C13-9A80-A4BF-280D-38F6160AA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CC6E1-ED6D-59F2-A878-190EBBFE0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7BCF6-E4D6-830C-1A4D-BBD1D1B6F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69508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FE5BD-2FE0-5F92-4462-169779420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2F727B-EDD4-E580-DD5F-2B3A0B8F87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A47609-978D-F950-638B-B245AFDF25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9EB18-3095-094B-2CBC-D1F003792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D4108-A58B-7C07-F5B0-E96D75EA8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AF26F6-900D-F38C-0D6A-75FEE7288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2217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EB9B6F-149E-F84D-4FE1-081B6223E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D56496-9731-4837-ED5B-57A6756C3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823C5-E70F-70D8-9E3E-F975EBF568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21508-FD80-4C20-B115-1C9B8D5E662D}" type="datetimeFigureOut">
              <a:rPr lang="en-CH" smtClean="0"/>
              <a:t>27/04/2024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33DAB-DA53-87F6-A3D6-23B744C300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BBCC8-A8AB-7877-D37C-A20B7A2144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961E3-19C8-4DFD-97E1-BF3A8192747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18484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0D710660-6890-4195-892D-D8623EED89E9}"/>
              </a:ext>
            </a:extLst>
          </p:cNvPr>
          <p:cNvGrpSpPr/>
          <p:nvPr/>
        </p:nvGrpSpPr>
        <p:grpSpPr>
          <a:xfrm>
            <a:off x="1288267" y="2540502"/>
            <a:ext cx="1360339" cy="558887"/>
            <a:chOff x="3220670" y="2432394"/>
            <a:chExt cx="1702676" cy="75224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BA0EC8B-9F32-B4E8-A84B-E5BDFCAC5E0C}"/>
                </a:ext>
              </a:extLst>
            </p:cNvPr>
            <p:cNvSpPr/>
            <p:nvPr/>
          </p:nvSpPr>
          <p:spPr>
            <a:xfrm>
              <a:off x="3220670" y="2432394"/>
              <a:ext cx="1702676" cy="75224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1856C52-D2AF-22B2-BDD0-D30194A6758D}"/>
                </a:ext>
              </a:extLst>
            </p:cNvPr>
            <p:cNvSpPr/>
            <p:nvPr/>
          </p:nvSpPr>
          <p:spPr>
            <a:xfrm>
              <a:off x="3430115" y="2703056"/>
              <a:ext cx="236405" cy="236405"/>
            </a:xfrm>
            <a:prstGeom prst="ellipse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3C9D3-BDF9-F52F-2F28-63D7DA1D5259}"/>
                </a:ext>
              </a:extLst>
            </p:cNvPr>
            <p:cNvSpPr txBox="1"/>
            <p:nvPr/>
          </p:nvSpPr>
          <p:spPr>
            <a:xfrm rot="16200000">
              <a:off x="3867601" y="2531490"/>
              <a:ext cx="665567" cy="554044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 rtlCol="0" anchor="ctr" anchorCtr="0">
              <a:noAutofit/>
            </a:bodyPr>
            <a:lstStyle/>
            <a:p>
              <a:pPr algn="ctr"/>
              <a:r>
                <a:rPr lang="en-US" sz="1050" dirty="0"/>
                <a:t>FINISH</a:t>
              </a:r>
              <a:endParaRPr lang="en-CH" sz="14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B8D4C1A-1291-408F-F4B8-C8762FCDD080}"/>
              </a:ext>
            </a:extLst>
          </p:cNvPr>
          <p:cNvGrpSpPr/>
          <p:nvPr/>
        </p:nvGrpSpPr>
        <p:grpSpPr>
          <a:xfrm>
            <a:off x="3867083" y="3204287"/>
            <a:ext cx="986416" cy="1944424"/>
            <a:chOff x="5771736" y="3960898"/>
            <a:chExt cx="986416" cy="1944424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B5AD0D4-A6BA-4380-1DD6-3358C5750DEF}"/>
                </a:ext>
              </a:extLst>
            </p:cNvPr>
            <p:cNvSpPr/>
            <p:nvPr/>
          </p:nvSpPr>
          <p:spPr>
            <a:xfrm>
              <a:off x="6139543" y="5441365"/>
              <a:ext cx="288284" cy="46395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36E1347-8288-E143-17FB-FFEBD5874300}"/>
                </a:ext>
              </a:extLst>
            </p:cNvPr>
            <p:cNvSpPr/>
            <p:nvPr/>
          </p:nvSpPr>
          <p:spPr>
            <a:xfrm rot="5400000">
              <a:off x="5417332" y="4322754"/>
              <a:ext cx="1702676" cy="978964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BFD5666-71BC-A209-7E09-375C57089E5A}"/>
                </a:ext>
              </a:extLst>
            </p:cNvPr>
            <p:cNvSpPr/>
            <p:nvPr/>
          </p:nvSpPr>
          <p:spPr>
            <a:xfrm>
              <a:off x="5905312" y="5118536"/>
              <a:ext cx="734223" cy="21921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pic>
          <p:nvPicPr>
            <p:cNvPr id="1026" name="Picture 2" descr="SPORTident">
              <a:extLst>
                <a:ext uri="{FF2B5EF4-FFF2-40B4-BE49-F238E27FC236}">
                  <a16:creationId xmlns:a16="http://schemas.microsoft.com/office/drawing/2014/main" id="{BFB6BB80-F285-7BB9-8AFF-ACB63B0120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28796" y="5441365"/>
              <a:ext cx="861820" cy="148372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3413BB-FA91-5F38-ADEE-A1DFB5A77A50}"/>
                </a:ext>
              </a:extLst>
            </p:cNvPr>
            <p:cNvSpPr txBox="1"/>
            <p:nvPr/>
          </p:nvSpPr>
          <p:spPr>
            <a:xfrm rot="16200000">
              <a:off x="5406252" y="4393469"/>
              <a:ext cx="1038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LTE Modem</a:t>
              </a:r>
              <a:endParaRPr lang="en-CH" sz="1400" dirty="0">
                <a:solidFill>
                  <a:schemeClr val="bg1"/>
                </a:solidFill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38C7FBE-6BAC-CA1B-DA3A-D1BDF1D633DA}"/>
                </a:ext>
              </a:extLst>
            </p:cNvPr>
            <p:cNvGrpSpPr/>
            <p:nvPr/>
          </p:nvGrpSpPr>
          <p:grpSpPr>
            <a:xfrm>
              <a:off x="5940082" y="4109450"/>
              <a:ext cx="750498" cy="230832"/>
              <a:chOff x="5940082" y="4109450"/>
              <a:chExt cx="750498" cy="230832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BDE7BD7-34F7-34C0-9319-2B212BD584A2}"/>
                  </a:ext>
                </a:extLst>
              </p:cNvPr>
              <p:cNvSpPr/>
              <p:nvPr/>
            </p:nvSpPr>
            <p:spPr>
              <a:xfrm>
                <a:off x="6577969" y="4168561"/>
                <a:ext cx="112611" cy="11261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F083CD1-6C8D-74F5-F096-4C71386B2B6D}"/>
                  </a:ext>
                </a:extLst>
              </p:cNvPr>
              <p:cNvSpPr txBox="1"/>
              <p:nvPr/>
            </p:nvSpPr>
            <p:spPr>
              <a:xfrm>
                <a:off x="5940082" y="4109450"/>
                <a:ext cx="72167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bg1"/>
                    </a:solidFill>
                  </a:rPr>
                  <a:t>Connection</a:t>
                </a:r>
                <a:endParaRPr lang="en-CH" sz="9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AA0A2C2-D3DE-2213-AFAE-5908818886C5}"/>
                </a:ext>
              </a:extLst>
            </p:cNvPr>
            <p:cNvGrpSpPr/>
            <p:nvPr/>
          </p:nvGrpSpPr>
          <p:grpSpPr>
            <a:xfrm>
              <a:off x="6199768" y="4401733"/>
              <a:ext cx="490812" cy="230832"/>
              <a:chOff x="6199768" y="4376651"/>
              <a:chExt cx="490812" cy="230832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1944CB6A-0A2D-7F84-ED7F-79CAC10EE05E}"/>
                  </a:ext>
                </a:extLst>
              </p:cNvPr>
              <p:cNvSpPr/>
              <p:nvPr/>
            </p:nvSpPr>
            <p:spPr>
              <a:xfrm>
                <a:off x="6577969" y="4435762"/>
                <a:ext cx="112611" cy="11261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F5BAF57-0481-3F36-A6C5-2B79564F85C8}"/>
                  </a:ext>
                </a:extLst>
              </p:cNvPr>
              <p:cNvSpPr txBox="1"/>
              <p:nvPr/>
            </p:nvSpPr>
            <p:spPr>
              <a:xfrm>
                <a:off x="6199768" y="4376651"/>
                <a:ext cx="461986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bg1"/>
                    </a:solidFill>
                  </a:rPr>
                  <a:t>Signal</a:t>
                </a:r>
                <a:endParaRPr lang="en-CH" sz="9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AF981F8-843F-A626-8C48-9F42CDF01358}"/>
                </a:ext>
              </a:extLst>
            </p:cNvPr>
            <p:cNvGrpSpPr/>
            <p:nvPr/>
          </p:nvGrpSpPr>
          <p:grpSpPr>
            <a:xfrm>
              <a:off x="6132442" y="4694015"/>
              <a:ext cx="558138" cy="230832"/>
              <a:chOff x="6132442" y="4694015"/>
              <a:chExt cx="558138" cy="230832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91D1DF7E-9FD2-FF2B-8CDD-4BEA3001256C}"/>
                  </a:ext>
                </a:extLst>
              </p:cNvPr>
              <p:cNvSpPr/>
              <p:nvPr/>
            </p:nvSpPr>
            <p:spPr>
              <a:xfrm>
                <a:off x="6577969" y="4753126"/>
                <a:ext cx="112611" cy="11261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97E07EF-7500-8CF1-FF65-468E5BB2D42E}"/>
                  </a:ext>
                </a:extLst>
              </p:cNvPr>
              <p:cNvSpPr txBox="1"/>
              <p:nvPr/>
            </p:nvSpPr>
            <p:spPr>
              <a:xfrm>
                <a:off x="6132442" y="4694015"/>
                <a:ext cx="52931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bg1"/>
                    </a:solidFill>
                  </a:rPr>
                  <a:t>Battery</a:t>
                </a:r>
              </a:p>
            </p:txBody>
          </p:sp>
        </p:grp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D90C9F5-01E9-738C-44F1-298A26082170}"/>
              </a:ext>
            </a:extLst>
          </p:cNvPr>
          <p:cNvCxnSpPr>
            <a:cxnSpLocks/>
          </p:cNvCxnSpPr>
          <p:nvPr/>
        </p:nvCxnSpPr>
        <p:spPr>
          <a:xfrm flipV="1">
            <a:off x="1989952" y="3450396"/>
            <a:ext cx="0" cy="156303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63BA493-B207-B6EF-C8CD-61A28B35A9EF}"/>
              </a:ext>
            </a:extLst>
          </p:cNvPr>
          <p:cNvGrpSpPr/>
          <p:nvPr/>
        </p:nvGrpSpPr>
        <p:grpSpPr>
          <a:xfrm>
            <a:off x="1687578" y="3635983"/>
            <a:ext cx="604749" cy="604749"/>
            <a:chOff x="3730340" y="4027816"/>
            <a:chExt cx="604749" cy="60474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7D89BE9-30DF-33E7-609E-1A8D92823EDB}"/>
                </a:ext>
              </a:extLst>
            </p:cNvPr>
            <p:cNvSpPr/>
            <p:nvPr/>
          </p:nvSpPr>
          <p:spPr>
            <a:xfrm>
              <a:off x="3730340" y="4027816"/>
              <a:ext cx="604749" cy="6047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5" name="Right Triangle 24">
              <a:extLst>
                <a:ext uri="{FF2B5EF4-FFF2-40B4-BE49-F238E27FC236}">
                  <a16:creationId xmlns:a16="http://schemas.microsoft.com/office/drawing/2014/main" id="{74684946-9CE8-5272-6E9F-CF0E2F6496A0}"/>
                </a:ext>
              </a:extLst>
            </p:cNvPr>
            <p:cNvSpPr/>
            <p:nvPr/>
          </p:nvSpPr>
          <p:spPr>
            <a:xfrm>
              <a:off x="3730340" y="4027984"/>
              <a:ext cx="604749" cy="604581"/>
            </a:xfrm>
            <a:prstGeom prst="rtTriangle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6A947224-5F79-8D40-F8A3-24EACADBEE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17"/>
          <a:stretch/>
        </p:blipFill>
        <p:spPr bwMode="auto">
          <a:xfrm>
            <a:off x="2663040" y="747901"/>
            <a:ext cx="1455493" cy="14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E90C40C8-891C-ACF7-918C-30536CC00FFD}"/>
              </a:ext>
            </a:extLst>
          </p:cNvPr>
          <p:cNvGrpSpPr/>
          <p:nvPr/>
        </p:nvGrpSpPr>
        <p:grpSpPr>
          <a:xfrm rot="6604685">
            <a:off x="3286180" y="1810019"/>
            <a:ext cx="884051" cy="884051"/>
            <a:chOff x="1844554" y="1849332"/>
            <a:chExt cx="884051" cy="884051"/>
          </a:xfrm>
        </p:grpSpPr>
        <p:sp>
          <p:nvSpPr>
            <p:cNvPr id="39" name="Arc 38">
              <a:extLst>
                <a:ext uri="{FF2B5EF4-FFF2-40B4-BE49-F238E27FC236}">
                  <a16:creationId xmlns:a16="http://schemas.microsoft.com/office/drawing/2014/main" id="{8CE69E2A-A2DB-4266-EA08-B5F564B719F1}"/>
                </a:ext>
              </a:extLst>
            </p:cNvPr>
            <p:cNvSpPr/>
            <p:nvPr/>
          </p:nvSpPr>
          <p:spPr>
            <a:xfrm>
              <a:off x="2071002" y="2120670"/>
              <a:ext cx="367457" cy="367457"/>
            </a:xfrm>
            <a:prstGeom prst="arc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0" name="Arc 39">
              <a:extLst>
                <a:ext uri="{FF2B5EF4-FFF2-40B4-BE49-F238E27FC236}">
                  <a16:creationId xmlns:a16="http://schemas.microsoft.com/office/drawing/2014/main" id="{DA0DD3B2-0552-8100-470F-88EF2494C52D}"/>
                </a:ext>
              </a:extLst>
            </p:cNvPr>
            <p:cNvSpPr/>
            <p:nvPr/>
          </p:nvSpPr>
          <p:spPr>
            <a:xfrm>
              <a:off x="1998960" y="2003738"/>
              <a:ext cx="575241" cy="575241"/>
            </a:xfrm>
            <a:prstGeom prst="arc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1" name="Arc 40">
              <a:extLst>
                <a:ext uri="{FF2B5EF4-FFF2-40B4-BE49-F238E27FC236}">
                  <a16:creationId xmlns:a16="http://schemas.microsoft.com/office/drawing/2014/main" id="{E830E3B5-5474-386F-E5CB-9B33D0DF85E5}"/>
                </a:ext>
              </a:extLst>
            </p:cNvPr>
            <p:cNvSpPr/>
            <p:nvPr/>
          </p:nvSpPr>
          <p:spPr>
            <a:xfrm>
              <a:off x="1844554" y="1849332"/>
              <a:ext cx="884051" cy="884051"/>
            </a:xfrm>
            <a:prstGeom prst="arc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pic>
        <p:nvPicPr>
          <p:cNvPr id="43" name="Picture 42" descr="A black phone symbol with waves&#10;&#10;Description automatically generated">
            <a:extLst>
              <a:ext uri="{FF2B5EF4-FFF2-40B4-BE49-F238E27FC236}">
                <a16:creationId xmlns:a16="http://schemas.microsoft.com/office/drawing/2014/main" id="{A7A9FBA6-9769-81D8-91E3-3A211CB74B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948" y="4310120"/>
            <a:ext cx="558079" cy="575099"/>
          </a:xfrm>
          <a:prstGeom prst="rect">
            <a:avLst/>
          </a:prstGeom>
        </p:spPr>
      </p:pic>
      <p:pic>
        <p:nvPicPr>
          <p:cNvPr id="1030" name="Picture 6" descr="SPORTident">
            <a:extLst>
              <a:ext uri="{FF2B5EF4-FFF2-40B4-BE49-F238E27FC236}">
                <a16:creationId xmlns:a16="http://schemas.microsoft.com/office/drawing/2014/main" id="{A99FA3CD-9ED8-A0E9-4B76-CD026D67A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634" y="5566695"/>
            <a:ext cx="2600325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5A874B5-6C80-171A-4026-2EA66BF2F041}"/>
              </a:ext>
            </a:extLst>
          </p:cNvPr>
          <p:cNvCxnSpPr>
            <a:cxnSpLocks/>
          </p:cNvCxnSpPr>
          <p:nvPr/>
        </p:nvCxnSpPr>
        <p:spPr>
          <a:xfrm>
            <a:off x="4979623" y="4402853"/>
            <a:ext cx="797609" cy="103268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C28933C-E387-5BB5-4A22-C17F66330F24}"/>
              </a:ext>
            </a:extLst>
          </p:cNvPr>
          <p:cNvGrpSpPr/>
          <p:nvPr/>
        </p:nvGrpSpPr>
        <p:grpSpPr>
          <a:xfrm>
            <a:off x="1844554" y="1849332"/>
            <a:ext cx="884051" cy="884051"/>
            <a:chOff x="1844554" y="1849332"/>
            <a:chExt cx="884051" cy="884051"/>
          </a:xfrm>
        </p:grpSpPr>
        <p:sp>
          <p:nvSpPr>
            <p:cNvPr id="34" name="Arc 33">
              <a:extLst>
                <a:ext uri="{FF2B5EF4-FFF2-40B4-BE49-F238E27FC236}">
                  <a16:creationId xmlns:a16="http://schemas.microsoft.com/office/drawing/2014/main" id="{7ABCD947-A7BF-2042-43DE-3BC89E5AD53C}"/>
                </a:ext>
              </a:extLst>
            </p:cNvPr>
            <p:cNvSpPr/>
            <p:nvPr/>
          </p:nvSpPr>
          <p:spPr>
            <a:xfrm>
              <a:off x="2071002" y="2120670"/>
              <a:ext cx="367457" cy="367457"/>
            </a:xfrm>
            <a:prstGeom prst="arc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46DF686A-1178-525A-75BB-674B73EAC528}"/>
                </a:ext>
              </a:extLst>
            </p:cNvPr>
            <p:cNvSpPr/>
            <p:nvPr/>
          </p:nvSpPr>
          <p:spPr>
            <a:xfrm>
              <a:off x="1998960" y="2003738"/>
              <a:ext cx="575241" cy="575241"/>
            </a:xfrm>
            <a:prstGeom prst="arc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36" name="Arc 35">
              <a:extLst>
                <a:ext uri="{FF2B5EF4-FFF2-40B4-BE49-F238E27FC236}">
                  <a16:creationId xmlns:a16="http://schemas.microsoft.com/office/drawing/2014/main" id="{D39E0DF0-F064-9D7B-4132-59F1D00F5280}"/>
                </a:ext>
              </a:extLst>
            </p:cNvPr>
            <p:cNvSpPr/>
            <p:nvPr/>
          </p:nvSpPr>
          <p:spPr>
            <a:xfrm>
              <a:off x="1844554" y="1849332"/>
              <a:ext cx="884051" cy="884051"/>
            </a:xfrm>
            <a:prstGeom prst="arc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CF4276D-5658-96B0-8E3B-B65E1E5EBFF0}"/>
              </a:ext>
            </a:extLst>
          </p:cNvPr>
          <p:cNvGrpSpPr/>
          <p:nvPr/>
        </p:nvGrpSpPr>
        <p:grpSpPr>
          <a:xfrm>
            <a:off x="7207613" y="2834053"/>
            <a:ext cx="2083801" cy="2083801"/>
            <a:chOff x="8956124" y="3271372"/>
            <a:chExt cx="2083801" cy="2083801"/>
          </a:xfrm>
        </p:grpSpPr>
        <p:pic>
          <p:nvPicPr>
            <p:cNvPr id="1032" name="Picture 8" descr="Laptop Icon | Minimal Outline Iconpack | Praveen S.">
              <a:extLst>
                <a:ext uri="{FF2B5EF4-FFF2-40B4-BE49-F238E27FC236}">
                  <a16:creationId xmlns:a16="http://schemas.microsoft.com/office/drawing/2014/main" id="{E88109E7-84BE-7C2F-78BB-CE677C3DA7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56124" y="3271372"/>
              <a:ext cx="2083801" cy="2083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10275BF2-8739-F5D0-6FC0-32E1509B87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9424" y="3951964"/>
              <a:ext cx="457200" cy="457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5470271-0664-7FD4-BD0B-B22E6C2912D7}"/>
              </a:ext>
            </a:extLst>
          </p:cNvPr>
          <p:cNvCxnSpPr>
            <a:cxnSpLocks/>
          </p:cNvCxnSpPr>
          <p:nvPr/>
        </p:nvCxnSpPr>
        <p:spPr>
          <a:xfrm flipH="1">
            <a:off x="6222353" y="4402853"/>
            <a:ext cx="797609" cy="103268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227D530-3EE5-CDD6-CB7A-966C848DBB29}"/>
              </a:ext>
            </a:extLst>
          </p:cNvPr>
          <p:cNvCxnSpPr>
            <a:cxnSpLocks/>
          </p:cNvCxnSpPr>
          <p:nvPr/>
        </p:nvCxnSpPr>
        <p:spPr>
          <a:xfrm flipV="1">
            <a:off x="6590948" y="4802386"/>
            <a:ext cx="354326" cy="4220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14A94561-FE07-3810-7E39-FE0C5D602BD0}"/>
              </a:ext>
            </a:extLst>
          </p:cNvPr>
          <p:cNvSpPr txBox="1"/>
          <p:nvPr/>
        </p:nvSpPr>
        <p:spPr>
          <a:xfrm>
            <a:off x="6738069" y="4986314"/>
            <a:ext cx="544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dati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64310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0D710660-6890-4195-892D-D8623EED89E9}"/>
              </a:ext>
            </a:extLst>
          </p:cNvPr>
          <p:cNvGrpSpPr/>
          <p:nvPr/>
        </p:nvGrpSpPr>
        <p:grpSpPr>
          <a:xfrm>
            <a:off x="1288267" y="2540501"/>
            <a:ext cx="1360339" cy="833284"/>
            <a:chOff x="3220670" y="2432394"/>
            <a:chExt cx="1702676" cy="112156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BA0EC8B-9F32-B4E8-A84B-E5BDFCAC5E0C}"/>
                </a:ext>
              </a:extLst>
            </p:cNvPr>
            <p:cNvSpPr/>
            <p:nvPr/>
          </p:nvSpPr>
          <p:spPr>
            <a:xfrm>
              <a:off x="3220670" y="2432394"/>
              <a:ext cx="1702676" cy="75224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1856C52-D2AF-22B2-BDD0-D30194A6758D}"/>
                </a:ext>
              </a:extLst>
            </p:cNvPr>
            <p:cNvSpPr/>
            <p:nvPr/>
          </p:nvSpPr>
          <p:spPr>
            <a:xfrm>
              <a:off x="3430115" y="2703056"/>
              <a:ext cx="236405" cy="236405"/>
            </a:xfrm>
            <a:prstGeom prst="ellipse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13C9D3-BDF9-F52F-2F28-63D7DA1D5259}"/>
                </a:ext>
              </a:extLst>
            </p:cNvPr>
            <p:cNvSpPr txBox="1"/>
            <p:nvPr/>
          </p:nvSpPr>
          <p:spPr>
            <a:xfrm rot="16200000">
              <a:off x="3867601" y="2531490"/>
              <a:ext cx="665567" cy="554044"/>
            </a:xfrm>
            <a:prstGeom prst="rect">
              <a:avLst/>
            </a:prstGeom>
            <a:solidFill>
              <a:schemeClr val="bg2"/>
            </a:solidFill>
          </p:spPr>
          <p:txBody>
            <a:bodyPr wrap="none" rtlCol="0" anchor="ctr" anchorCtr="0">
              <a:noAutofit/>
            </a:bodyPr>
            <a:lstStyle/>
            <a:p>
              <a:pPr algn="ctr"/>
              <a:r>
                <a:rPr lang="en-US" sz="1050" dirty="0"/>
                <a:t>FINISH</a:t>
              </a:r>
              <a:endParaRPr lang="en-CH" sz="14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0D4B5DE-B00F-0D26-6309-9ECBEDF97C26}"/>
                </a:ext>
              </a:extLst>
            </p:cNvPr>
            <p:cNvSpPr txBox="1"/>
            <p:nvPr/>
          </p:nvSpPr>
          <p:spPr>
            <a:xfrm>
              <a:off x="3774715" y="3184630"/>
              <a:ext cx="756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SI SRR</a:t>
              </a:r>
              <a:endParaRPr lang="en-CH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B8D4C1A-1291-408F-F4B8-C8762FCDD080}"/>
              </a:ext>
            </a:extLst>
          </p:cNvPr>
          <p:cNvGrpSpPr/>
          <p:nvPr/>
        </p:nvGrpSpPr>
        <p:grpSpPr>
          <a:xfrm>
            <a:off x="3867083" y="3204287"/>
            <a:ext cx="986416" cy="1944424"/>
            <a:chOff x="5771736" y="3960898"/>
            <a:chExt cx="986416" cy="1944424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B5AD0D4-A6BA-4380-1DD6-3358C5750DEF}"/>
                </a:ext>
              </a:extLst>
            </p:cNvPr>
            <p:cNvSpPr/>
            <p:nvPr/>
          </p:nvSpPr>
          <p:spPr>
            <a:xfrm>
              <a:off x="6139543" y="5441365"/>
              <a:ext cx="288284" cy="46395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36E1347-8288-E143-17FB-FFEBD5874300}"/>
                </a:ext>
              </a:extLst>
            </p:cNvPr>
            <p:cNvSpPr/>
            <p:nvPr/>
          </p:nvSpPr>
          <p:spPr>
            <a:xfrm rot="5400000">
              <a:off x="5417332" y="4322754"/>
              <a:ext cx="1702676" cy="978964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BFD5666-71BC-A209-7E09-375C57089E5A}"/>
                </a:ext>
              </a:extLst>
            </p:cNvPr>
            <p:cNvSpPr/>
            <p:nvPr/>
          </p:nvSpPr>
          <p:spPr>
            <a:xfrm>
              <a:off x="5905312" y="5118536"/>
              <a:ext cx="734223" cy="219218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pic>
          <p:nvPicPr>
            <p:cNvPr id="1026" name="Picture 2" descr="SPORTident">
              <a:extLst>
                <a:ext uri="{FF2B5EF4-FFF2-40B4-BE49-F238E27FC236}">
                  <a16:creationId xmlns:a16="http://schemas.microsoft.com/office/drawing/2014/main" id="{BFB6BB80-F285-7BB9-8AFF-ACB63B0120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28796" y="5441365"/>
              <a:ext cx="861820" cy="148372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F3413BB-FA91-5F38-ADEE-A1DFB5A77A50}"/>
                </a:ext>
              </a:extLst>
            </p:cNvPr>
            <p:cNvSpPr txBox="1"/>
            <p:nvPr/>
          </p:nvSpPr>
          <p:spPr>
            <a:xfrm rot="16200000">
              <a:off x="5406252" y="4393469"/>
              <a:ext cx="1038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LTE Modem</a:t>
              </a:r>
              <a:endParaRPr lang="en-CH" sz="1400" dirty="0">
                <a:solidFill>
                  <a:schemeClr val="bg1"/>
                </a:solidFill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38C7FBE-6BAC-CA1B-DA3A-D1BDF1D633DA}"/>
                </a:ext>
              </a:extLst>
            </p:cNvPr>
            <p:cNvGrpSpPr/>
            <p:nvPr/>
          </p:nvGrpSpPr>
          <p:grpSpPr>
            <a:xfrm>
              <a:off x="5940082" y="4109450"/>
              <a:ext cx="750498" cy="230832"/>
              <a:chOff x="5940082" y="4109450"/>
              <a:chExt cx="750498" cy="230832"/>
            </a:xfrm>
          </p:grpSpPr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BDE7BD7-34F7-34C0-9319-2B212BD584A2}"/>
                  </a:ext>
                </a:extLst>
              </p:cNvPr>
              <p:cNvSpPr/>
              <p:nvPr/>
            </p:nvSpPr>
            <p:spPr>
              <a:xfrm>
                <a:off x="6577969" y="4168561"/>
                <a:ext cx="112611" cy="11261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F083CD1-6C8D-74F5-F096-4C71386B2B6D}"/>
                  </a:ext>
                </a:extLst>
              </p:cNvPr>
              <p:cNvSpPr txBox="1"/>
              <p:nvPr/>
            </p:nvSpPr>
            <p:spPr>
              <a:xfrm>
                <a:off x="5940082" y="4109450"/>
                <a:ext cx="72167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bg1"/>
                    </a:solidFill>
                  </a:rPr>
                  <a:t>Connection</a:t>
                </a:r>
                <a:endParaRPr lang="en-CH" sz="9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AA0A2C2-D3DE-2213-AFAE-5908818886C5}"/>
                </a:ext>
              </a:extLst>
            </p:cNvPr>
            <p:cNvGrpSpPr/>
            <p:nvPr/>
          </p:nvGrpSpPr>
          <p:grpSpPr>
            <a:xfrm>
              <a:off x="6199768" y="4401733"/>
              <a:ext cx="490812" cy="230832"/>
              <a:chOff x="6199768" y="4376651"/>
              <a:chExt cx="490812" cy="230832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1944CB6A-0A2D-7F84-ED7F-79CAC10EE05E}"/>
                  </a:ext>
                </a:extLst>
              </p:cNvPr>
              <p:cNvSpPr/>
              <p:nvPr/>
            </p:nvSpPr>
            <p:spPr>
              <a:xfrm>
                <a:off x="6577969" y="4435762"/>
                <a:ext cx="112611" cy="11261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F5BAF57-0481-3F36-A6C5-2B79564F85C8}"/>
                  </a:ext>
                </a:extLst>
              </p:cNvPr>
              <p:cNvSpPr txBox="1"/>
              <p:nvPr/>
            </p:nvSpPr>
            <p:spPr>
              <a:xfrm>
                <a:off x="6199768" y="4376651"/>
                <a:ext cx="461986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bg1"/>
                    </a:solidFill>
                  </a:rPr>
                  <a:t>Signal</a:t>
                </a:r>
                <a:endParaRPr lang="en-CH" sz="9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AF981F8-843F-A626-8C48-9F42CDF01358}"/>
                </a:ext>
              </a:extLst>
            </p:cNvPr>
            <p:cNvGrpSpPr/>
            <p:nvPr/>
          </p:nvGrpSpPr>
          <p:grpSpPr>
            <a:xfrm>
              <a:off x="6132442" y="4694015"/>
              <a:ext cx="558138" cy="230832"/>
              <a:chOff x="6132442" y="4694015"/>
              <a:chExt cx="558138" cy="230832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91D1DF7E-9FD2-FF2B-8CDD-4BEA3001256C}"/>
                  </a:ext>
                </a:extLst>
              </p:cNvPr>
              <p:cNvSpPr/>
              <p:nvPr/>
            </p:nvSpPr>
            <p:spPr>
              <a:xfrm>
                <a:off x="6577969" y="4753126"/>
                <a:ext cx="112611" cy="112611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H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97E07EF-7500-8CF1-FF65-468E5BB2D42E}"/>
                  </a:ext>
                </a:extLst>
              </p:cNvPr>
              <p:cNvSpPr txBox="1"/>
              <p:nvPr/>
            </p:nvSpPr>
            <p:spPr>
              <a:xfrm>
                <a:off x="6132442" y="4694015"/>
                <a:ext cx="529312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solidFill>
                      <a:schemeClr val="bg1"/>
                    </a:solidFill>
                  </a:rPr>
                  <a:t>Battery</a:t>
                </a:r>
              </a:p>
            </p:txBody>
          </p:sp>
        </p:grp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D90C9F5-01E9-738C-44F1-298A26082170}"/>
              </a:ext>
            </a:extLst>
          </p:cNvPr>
          <p:cNvCxnSpPr>
            <a:cxnSpLocks/>
          </p:cNvCxnSpPr>
          <p:nvPr/>
        </p:nvCxnSpPr>
        <p:spPr>
          <a:xfrm flipV="1">
            <a:off x="1989952" y="3450396"/>
            <a:ext cx="0" cy="1563039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63BA493-B207-B6EF-C8CD-61A28B35A9EF}"/>
              </a:ext>
            </a:extLst>
          </p:cNvPr>
          <p:cNvGrpSpPr/>
          <p:nvPr/>
        </p:nvGrpSpPr>
        <p:grpSpPr>
          <a:xfrm>
            <a:off x="1687578" y="3635983"/>
            <a:ext cx="604749" cy="604749"/>
            <a:chOff x="3730340" y="4027816"/>
            <a:chExt cx="604749" cy="60474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7D89BE9-30DF-33E7-609E-1A8D92823EDB}"/>
                </a:ext>
              </a:extLst>
            </p:cNvPr>
            <p:cNvSpPr/>
            <p:nvPr/>
          </p:nvSpPr>
          <p:spPr>
            <a:xfrm>
              <a:off x="3730340" y="4027816"/>
              <a:ext cx="604749" cy="6047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25" name="Right Triangle 24">
              <a:extLst>
                <a:ext uri="{FF2B5EF4-FFF2-40B4-BE49-F238E27FC236}">
                  <a16:creationId xmlns:a16="http://schemas.microsoft.com/office/drawing/2014/main" id="{74684946-9CE8-5272-6E9F-CF0E2F6496A0}"/>
                </a:ext>
              </a:extLst>
            </p:cNvPr>
            <p:cNvSpPr/>
            <p:nvPr/>
          </p:nvSpPr>
          <p:spPr>
            <a:xfrm>
              <a:off x="3730340" y="4027984"/>
              <a:ext cx="604749" cy="604581"/>
            </a:xfrm>
            <a:prstGeom prst="rtTriangle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90C40C8-891C-ACF7-918C-30536CC00FFD}"/>
              </a:ext>
            </a:extLst>
          </p:cNvPr>
          <p:cNvGrpSpPr/>
          <p:nvPr/>
        </p:nvGrpSpPr>
        <p:grpSpPr>
          <a:xfrm rot="4293100">
            <a:off x="2447474" y="2643496"/>
            <a:ext cx="884051" cy="884051"/>
            <a:chOff x="1844554" y="1849332"/>
            <a:chExt cx="884051" cy="884051"/>
          </a:xfrm>
        </p:grpSpPr>
        <p:sp>
          <p:nvSpPr>
            <p:cNvPr id="39" name="Arc 38">
              <a:extLst>
                <a:ext uri="{FF2B5EF4-FFF2-40B4-BE49-F238E27FC236}">
                  <a16:creationId xmlns:a16="http://schemas.microsoft.com/office/drawing/2014/main" id="{8CE69E2A-A2DB-4266-EA08-B5F564B719F1}"/>
                </a:ext>
              </a:extLst>
            </p:cNvPr>
            <p:cNvSpPr/>
            <p:nvPr/>
          </p:nvSpPr>
          <p:spPr>
            <a:xfrm>
              <a:off x="2071002" y="2120670"/>
              <a:ext cx="367457" cy="367457"/>
            </a:xfrm>
            <a:prstGeom prst="arc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0" name="Arc 39">
              <a:extLst>
                <a:ext uri="{FF2B5EF4-FFF2-40B4-BE49-F238E27FC236}">
                  <a16:creationId xmlns:a16="http://schemas.microsoft.com/office/drawing/2014/main" id="{DA0DD3B2-0552-8100-470F-88EF2494C52D}"/>
                </a:ext>
              </a:extLst>
            </p:cNvPr>
            <p:cNvSpPr/>
            <p:nvPr/>
          </p:nvSpPr>
          <p:spPr>
            <a:xfrm>
              <a:off x="1998960" y="2003738"/>
              <a:ext cx="575241" cy="575241"/>
            </a:xfrm>
            <a:prstGeom prst="arc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41" name="Arc 40">
              <a:extLst>
                <a:ext uri="{FF2B5EF4-FFF2-40B4-BE49-F238E27FC236}">
                  <a16:creationId xmlns:a16="http://schemas.microsoft.com/office/drawing/2014/main" id="{E830E3B5-5474-386F-E5CB-9B33D0DF85E5}"/>
                </a:ext>
              </a:extLst>
            </p:cNvPr>
            <p:cNvSpPr/>
            <p:nvPr/>
          </p:nvSpPr>
          <p:spPr>
            <a:xfrm>
              <a:off x="1844554" y="1849332"/>
              <a:ext cx="884051" cy="884051"/>
            </a:xfrm>
            <a:prstGeom prst="arc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pic>
        <p:nvPicPr>
          <p:cNvPr id="43" name="Picture 42" descr="A black phone symbol with waves&#10;&#10;Description automatically generated">
            <a:extLst>
              <a:ext uri="{FF2B5EF4-FFF2-40B4-BE49-F238E27FC236}">
                <a16:creationId xmlns:a16="http://schemas.microsoft.com/office/drawing/2014/main" id="{A7A9FBA6-9769-81D8-91E3-3A211CB74B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948" y="4310120"/>
            <a:ext cx="558079" cy="575099"/>
          </a:xfrm>
          <a:prstGeom prst="rect">
            <a:avLst/>
          </a:prstGeom>
        </p:spPr>
      </p:pic>
      <p:pic>
        <p:nvPicPr>
          <p:cNvPr id="1030" name="Picture 6" descr="SPORTident">
            <a:extLst>
              <a:ext uri="{FF2B5EF4-FFF2-40B4-BE49-F238E27FC236}">
                <a16:creationId xmlns:a16="http://schemas.microsoft.com/office/drawing/2014/main" id="{A99FA3CD-9ED8-A0E9-4B76-CD026D67A6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634" y="5566695"/>
            <a:ext cx="2600325" cy="447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5A874B5-6C80-171A-4026-2EA66BF2F041}"/>
              </a:ext>
            </a:extLst>
          </p:cNvPr>
          <p:cNvCxnSpPr>
            <a:cxnSpLocks/>
          </p:cNvCxnSpPr>
          <p:nvPr/>
        </p:nvCxnSpPr>
        <p:spPr>
          <a:xfrm>
            <a:off x="4979623" y="4402853"/>
            <a:ext cx="797609" cy="103268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red and black plastic object with a white label&#10;&#10;Description automatically generated">
            <a:extLst>
              <a:ext uri="{FF2B5EF4-FFF2-40B4-BE49-F238E27FC236}">
                <a16:creationId xmlns:a16="http://schemas.microsoft.com/office/drawing/2014/main" id="{8C624D91-B7A8-2F76-FF9D-44A5E42CA4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96070">
            <a:off x="1086728" y="2059387"/>
            <a:ext cx="964488" cy="700032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06235803-B146-4725-0B3D-2F355AB27768}"/>
              </a:ext>
            </a:extLst>
          </p:cNvPr>
          <p:cNvGrpSpPr/>
          <p:nvPr/>
        </p:nvGrpSpPr>
        <p:grpSpPr>
          <a:xfrm>
            <a:off x="7207613" y="2834053"/>
            <a:ext cx="2083801" cy="2083801"/>
            <a:chOff x="8956124" y="3271372"/>
            <a:chExt cx="2083801" cy="2083801"/>
          </a:xfrm>
        </p:grpSpPr>
        <p:pic>
          <p:nvPicPr>
            <p:cNvPr id="17" name="Picture 8" descr="Laptop Icon | Minimal Outline Iconpack | Praveen S.">
              <a:extLst>
                <a:ext uri="{FF2B5EF4-FFF2-40B4-BE49-F238E27FC236}">
                  <a16:creationId xmlns:a16="http://schemas.microsoft.com/office/drawing/2014/main" id="{7974D0EE-B28B-9017-E5F2-83706908EA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56124" y="3271372"/>
              <a:ext cx="2083801" cy="2083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10">
              <a:extLst>
                <a:ext uri="{FF2B5EF4-FFF2-40B4-BE49-F238E27FC236}">
                  <a16:creationId xmlns:a16="http://schemas.microsoft.com/office/drawing/2014/main" id="{25262EDA-32FC-CCF1-FB75-66D2736596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9424" y="3951964"/>
              <a:ext cx="457200" cy="457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2555C14-5BC2-4023-C117-EA5818A52AD0}"/>
              </a:ext>
            </a:extLst>
          </p:cNvPr>
          <p:cNvCxnSpPr>
            <a:cxnSpLocks/>
          </p:cNvCxnSpPr>
          <p:nvPr/>
        </p:nvCxnSpPr>
        <p:spPr>
          <a:xfrm flipH="1">
            <a:off x="6222353" y="4402853"/>
            <a:ext cx="797609" cy="103268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F6A6A26-E683-0ABE-8D16-B6FD34101A6F}"/>
              </a:ext>
            </a:extLst>
          </p:cNvPr>
          <p:cNvCxnSpPr>
            <a:cxnSpLocks/>
          </p:cNvCxnSpPr>
          <p:nvPr/>
        </p:nvCxnSpPr>
        <p:spPr>
          <a:xfrm flipV="1">
            <a:off x="6590948" y="4802386"/>
            <a:ext cx="354326" cy="4220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744588D-B317-5F58-57A8-01A219FB39C7}"/>
              </a:ext>
            </a:extLst>
          </p:cNvPr>
          <p:cNvSpPr txBox="1"/>
          <p:nvPr/>
        </p:nvSpPr>
        <p:spPr>
          <a:xfrm>
            <a:off x="6738069" y="4986314"/>
            <a:ext cx="544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dati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942264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DF253282-3F2C-8421-18D9-C4D08990E7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096" y="2469859"/>
            <a:ext cx="3067318" cy="1918281"/>
          </a:xfrm>
          <a:prstGeom prst="rect">
            <a:avLst/>
          </a:prstGeom>
        </p:spPr>
      </p:pic>
      <p:pic>
        <p:nvPicPr>
          <p:cNvPr id="7" name="Picture 6" descr="A close-up of a device&#10;&#10;Description automatically generated">
            <a:extLst>
              <a:ext uri="{FF2B5EF4-FFF2-40B4-BE49-F238E27FC236}">
                <a16:creationId xmlns:a16="http://schemas.microsoft.com/office/drawing/2014/main" id="{E7C57288-8EE1-040D-E4A2-2431549466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126" y="1800950"/>
            <a:ext cx="1421549" cy="286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422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4260</TotalTime>
  <Words>16</Words>
  <Application>Microsoft Office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IBM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Sandro Corsi</dc:creator>
  <cp:lastModifiedBy>Sandro Corsi</cp:lastModifiedBy>
  <cp:revision>1</cp:revision>
  <dcterms:created xsi:type="dcterms:W3CDTF">2024-04-27T15:50:24Z</dcterms:created>
  <dcterms:modified xsi:type="dcterms:W3CDTF">2024-04-30T14:50:28Z</dcterms:modified>
</cp:coreProperties>
</file>

<file path=docProps/thumbnail.jpeg>
</file>